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8"/>
  </p:notesMasterIdLst>
  <p:handoutMasterIdLst>
    <p:handoutMasterId r:id="rId19"/>
  </p:handoutMasterIdLst>
  <p:sldIdLst>
    <p:sldId id="576" r:id="rId5"/>
    <p:sldId id="451" r:id="rId6"/>
    <p:sldId id="538" r:id="rId7"/>
    <p:sldId id="549" r:id="rId8"/>
    <p:sldId id="562" r:id="rId9"/>
    <p:sldId id="573" r:id="rId10"/>
    <p:sldId id="556" r:id="rId11"/>
    <p:sldId id="574" r:id="rId12"/>
    <p:sldId id="571" r:id="rId13"/>
    <p:sldId id="572" r:id="rId14"/>
    <p:sldId id="575" r:id="rId15"/>
    <p:sldId id="435" r:id="rId16"/>
    <p:sldId id="557" r:id="rId1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76"/>
            <p14:sldId id="451"/>
            <p14:sldId id="538"/>
            <p14:sldId id="549"/>
          </p14:sldIdLst>
        </p14:section>
        <p14:section name="Section Opener options" id="{D3773CD4-779B-43AF-9FBD-7EF941CCFCD7}">
          <p14:sldIdLst>
            <p14:sldId id="562"/>
            <p14:sldId id="573"/>
          </p14:sldIdLst>
        </p14:section>
        <p14:section name="Content slides" id="{0C749B40-D26C-4827-815A-EF0EDBB1F1D9}">
          <p14:sldIdLst>
            <p14:sldId id="556"/>
            <p14:sldId id="574"/>
            <p14:sldId id="571"/>
            <p14:sldId id="572"/>
            <p14:sldId id="575"/>
          </p14:sldIdLst>
        </p14:section>
        <p14:section name="Content &amp; Image" id="{41083D9C-0E78-4712-A4D2-672A810DDB9A}">
          <p14:sldIdLst>
            <p14:sldId id="435"/>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6215" autoAdjust="0"/>
  </p:normalViewPr>
  <p:slideViewPr>
    <p:cSldViewPr>
      <p:cViewPr varScale="1">
        <p:scale>
          <a:sx n="72" d="100"/>
          <a:sy n="72" d="100"/>
        </p:scale>
        <p:origin x="1056"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99271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400" dirty="0" smtClean="0">
                <a:solidFill>
                  <a:schemeClr val="tx1">
                    <a:lumMod val="85000"/>
                    <a:lumOff val="15000"/>
                  </a:schemeClr>
                </a:solidFill>
                <a:latin typeface="Times New Roman" panose="02020603050405020304" pitchFamily="18" charset="0"/>
                <a:cs typeface="Times New Roman" panose="02020603050405020304" pitchFamily="18" charset="0"/>
              </a:rPr>
              <a:t>Cap Store Application</a:t>
            </a:r>
            <a:endParaRPr lang="en-US" sz="4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156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81000" y="952500"/>
            <a:ext cx="3618859" cy="838200"/>
          </a:xfrm>
        </p:spPr>
        <p:txBody>
          <a:bodyPr>
            <a:normAutofit/>
          </a:bodyPr>
          <a:lstStyle/>
          <a:p>
            <a:r>
              <a:rPr lang="en-US" sz="4000" dirty="0" smtClean="0">
                <a:solidFill>
                  <a:schemeClr val="accent1">
                    <a:lumMod val="60000"/>
                    <a:lumOff val="40000"/>
                  </a:schemeClr>
                </a:solidFill>
                <a:latin typeface="Times New Roman" panose="02020603050405020304" pitchFamily="18" charset="0"/>
                <a:cs typeface="Times New Roman" panose="02020603050405020304" pitchFamily="18" charset="0"/>
              </a:rPr>
              <a:t>Similar Products</a:t>
            </a:r>
            <a:endParaRPr lang="en-US" sz="40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533400" y="1981200"/>
            <a:ext cx="4876801" cy="4724400"/>
          </a:xfrm>
        </p:spPr>
        <p:txBody>
          <a:bodyPr/>
          <a:lstStyle/>
          <a:p>
            <a:endParaRPr lang="en-US" dirty="0" smtClean="0"/>
          </a:p>
          <a:p>
            <a:endParaRPr lang="en-US" sz="2000" dirty="0">
              <a:solidFill>
                <a:schemeClr val="tx1"/>
              </a:solidFill>
            </a:endParaRPr>
          </a:p>
          <a:p>
            <a:pPr marL="285750" indent="-285750" algn="just">
              <a:lnSpc>
                <a:spcPct val="150000"/>
              </a:lnSpc>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Displays products of same category based on product name</a:t>
            </a:r>
            <a:r>
              <a:rPr lang="en-US" sz="1800"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The product name will be taken </a:t>
            </a:r>
            <a:r>
              <a:rPr lang="en-US" sz="2000" smtClean="0">
                <a:solidFill>
                  <a:schemeClr val="tx1"/>
                </a:solidFill>
                <a:latin typeface="Times New Roman" panose="02020603050405020304" pitchFamily="18" charset="0"/>
                <a:cs typeface="Times New Roman" panose="02020603050405020304" pitchFamily="18" charset="0"/>
              </a:rPr>
              <a:t>from category.</a:t>
            </a:r>
            <a:endParaRPr lang="en-US" sz="2000" dirty="0" smtClean="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85912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2781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637DE7C-7090-48D5-95BA-1E096A71FB1B}"/>
              </a:ext>
            </a:extLst>
          </p:cNvPr>
          <p:cNvSpPr>
            <a:spLocks noGrp="1"/>
          </p:cNvSpPr>
          <p:nvPr>
            <p:ph type="body" sz="quarter" idx="32"/>
          </p:nvPr>
        </p:nvSpPr>
        <p:spPr>
          <a:xfrm>
            <a:off x="762000" y="2590800"/>
            <a:ext cx="9220200" cy="914400"/>
          </a:xfrm>
        </p:spPr>
        <p:style>
          <a:lnRef idx="2">
            <a:schemeClr val="accent4"/>
          </a:lnRef>
          <a:fillRef idx="1">
            <a:schemeClr val="lt1"/>
          </a:fillRef>
          <a:effectRef idx="0">
            <a:schemeClr val="accent4"/>
          </a:effectRef>
          <a:fontRef idx="minor">
            <a:schemeClr val="dk1"/>
          </a:fontRef>
        </p:style>
        <p:txBody>
          <a:bodyPr/>
          <a:lstStyle/>
          <a:p>
            <a:pPr algn="ctr"/>
            <a:endParaRPr lang="en-US" sz="7200" b="1"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gn="ctr"/>
            <a:r>
              <a:rPr lang="en-US" sz="7200" dirty="0" smtClean="0">
                <a:solidFill>
                  <a:schemeClr val="accent1">
                    <a:lumMod val="60000"/>
                    <a:lumOff val="40000"/>
                  </a:schemeClr>
                </a:solidFill>
                <a:latin typeface="Times New Roman" panose="02020603050405020304" pitchFamily="18" charset="0"/>
                <a:cs typeface="Times New Roman" panose="02020603050405020304" pitchFamily="18" charset="0"/>
              </a:rPr>
              <a:t>Thank You</a:t>
            </a:r>
            <a:endParaRPr lang="en-US" sz="7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658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81000" y="1447800"/>
            <a:ext cx="5535612" cy="3170559"/>
          </a:xfrm>
        </p:spPr>
        <p:style>
          <a:lnRef idx="2">
            <a:schemeClr val="accent2"/>
          </a:lnRef>
          <a:fillRef idx="1">
            <a:schemeClr val="lt1"/>
          </a:fillRef>
          <a:effectRef idx="0">
            <a:schemeClr val="accent2"/>
          </a:effectRef>
          <a:fontRef idx="minor">
            <a:schemeClr val="dk1"/>
          </a:fontRef>
        </p:style>
        <p:txBody>
          <a:bodyPr/>
          <a:lstStyle/>
          <a:p>
            <a:pPr>
              <a:lnSpc>
                <a:spcPct val="150000"/>
              </a:lnSpc>
            </a:pPr>
            <a:r>
              <a:rPr lang="en-US" b="1" dirty="0" smtClean="0">
                <a:solidFill>
                  <a:schemeClr val="tx1"/>
                </a:solidFill>
                <a:latin typeface="Times New Roman" panose="02020603050405020304" pitchFamily="18" charset="0"/>
                <a:cs typeface="Times New Roman" panose="02020603050405020304" pitchFamily="18" charset="0"/>
              </a:rPr>
              <a:t/>
            </a:r>
            <a:br>
              <a:rPr lang="en-US" b="1" dirty="0" smtClean="0">
                <a:solidFill>
                  <a:schemeClr val="tx1"/>
                </a:solidFill>
                <a:latin typeface="Times New Roman" panose="02020603050405020304" pitchFamily="18" charset="0"/>
                <a:cs typeface="Times New Roman" panose="02020603050405020304" pitchFamily="18" charset="0"/>
              </a:rPr>
            </a:br>
            <a:r>
              <a:rPr lang="en-US" b="1" dirty="0" smtClean="0">
                <a:solidFill>
                  <a:schemeClr val="tx1"/>
                </a:solidFill>
                <a:latin typeface="Times New Roman" panose="02020603050405020304" pitchFamily="18" charset="0"/>
                <a:cs typeface="Times New Roman" panose="02020603050405020304" pitchFamily="18" charset="0"/>
              </a:rPr>
              <a:t>Team..</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S.P.S.S. </a:t>
            </a:r>
            <a:r>
              <a:rPr lang="en-US" b="1" dirty="0" err="1" smtClean="0">
                <a:latin typeface="Times New Roman" panose="02020603050405020304" pitchFamily="18" charset="0"/>
                <a:cs typeface="Times New Roman" panose="02020603050405020304" pitchFamily="18" charset="0"/>
              </a:rPr>
              <a:t>Swaroopa</a:t>
            </a:r>
            <a:r>
              <a:rPr lang="en-US" b="1" dirty="0" smtClean="0">
                <a:latin typeface="Times New Roman" panose="02020603050405020304" pitchFamily="18" charset="0"/>
                <a:cs typeface="Times New Roman" panose="02020603050405020304" pitchFamily="18" charset="0"/>
              </a:rPr>
              <a:t> - 152990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K. Ashritha - 153013</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Sindhu Murali - 152993</a:t>
            </a:r>
            <a:br>
              <a:rPr lang="en-US" b="1" dirty="0" smtClean="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I.P.S Prakash - 153008</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lstStyle/>
          <a:p>
            <a:r>
              <a:rPr lang="en-US" sz="6600" dirty="0" smtClean="0">
                <a:solidFill>
                  <a:schemeClr val="tx1">
                    <a:lumMod val="95000"/>
                    <a:lumOff val="5000"/>
                  </a:schemeClr>
                </a:solidFill>
                <a:latin typeface="Times New Roman" panose="02020603050405020304" pitchFamily="18" charset="0"/>
                <a:cs typeface="Times New Roman" panose="02020603050405020304" pitchFamily="18" charset="0"/>
              </a:rPr>
              <a:t>MODULES</a:t>
            </a:r>
          </a:p>
          <a:p>
            <a:r>
              <a:rPr lang="en-US" sz="2400" dirty="0" smtClean="0">
                <a:solidFill>
                  <a:schemeClr val="tx1">
                    <a:lumMod val="95000"/>
                    <a:lumOff val="5000"/>
                  </a:schemeClr>
                </a:solidFill>
                <a:latin typeface="Times New Roman" panose="02020603050405020304" pitchFamily="18" charset="0"/>
                <a:cs typeface="Times New Roman" panose="02020603050405020304" pitchFamily="18" charset="0"/>
              </a:rPr>
              <a:t>(26-30)</a:t>
            </a: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pPr marL="514350" indent="-514350">
              <a:buAutoNum type="arabicPeriod"/>
            </a:pPr>
            <a:r>
              <a:rPr lang="pt-PT" dirty="0" smtClean="0"/>
              <a:t>CapStore Home Page</a:t>
            </a:r>
          </a:p>
          <a:p>
            <a:pPr marL="514350" indent="-514350">
              <a:buAutoNum type="arabicPeriod"/>
            </a:pPr>
            <a:r>
              <a:rPr lang="pt-PT" dirty="0" smtClean="0"/>
              <a:t>Product Page</a:t>
            </a:r>
          </a:p>
          <a:p>
            <a:pPr marL="514350" indent="-514350">
              <a:buAutoNum type="arabicPeriod"/>
            </a:pPr>
            <a:r>
              <a:rPr lang="pt-PT" dirty="0" smtClean="0"/>
              <a:t>WishList</a:t>
            </a:r>
          </a:p>
          <a:p>
            <a:pPr marL="514350" indent="-514350">
              <a:buAutoNum type="arabicPeriod"/>
            </a:pPr>
            <a:r>
              <a:rPr lang="pt-PT" dirty="0" smtClean="0"/>
              <a:t>Similar Products</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01203" y="381000"/>
            <a:ext cx="10547797" cy="48320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Cap Store Home Page</a:t>
            </a:r>
          </a:p>
          <a:p>
            <a:pPr algn="ct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Menu which includes all categories.</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After </a:t>
            </a:r>
            <a:r>
              <a:rPr lang="en-US" sz="2800" dirty="0">
                <a:latin typeface="Times New Roman" panose="02020603050405020304" pitchFamily="18" charset="0"/>
                <a:cs typeface="Times New Roman" panose="02020603050405020304" pitchFamily="18" charset="0"/>
              </a:rPr>
              <a:t>Selecting category it will show list of </a:t>
            </a:r>
            <a:r>
              <a:rPr lang="en-US" sz="2800" dirty="0" smtClean="0">
                <a:latin typeface="Times New Roman" panose="02020603050405020304" pitchFamily="18" charset="0"/>
                <a:cs typeface="Times New Roman" panose="02020603050405020304" pitchFamily="18" charset="0"/>
              </a:rPr>
              <a:t>items. </a:t>
            </a:r>
          </a:p>
          <a:p>
            <a:pPr algn="just"/>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a:t>
            </a:r>
            <a:r>
              <a:rPr lang="en-US" sz="2800" dirty="0" smtClean="0">
                <a:latin typeface="Times New Roman" panose="02020603050405020304" pitchFamily="18" charset="0"/>
                <a:cs typeface="Times New Roman" panose="02020603050405020304" pitchFamily="18" charset="0"/>
              </a:rPr>
              <a:t>orting </a:t>
            </a:r>
            <a:r>
              <a:rPr lang="en-US" sz="2800" dirty="0">
                <a:latin typeface="Times New Roman" panose="02020603050405020304" pitchFamily="18" charset="0"/>
                <a:cs typeface="Times New Roman" panose="02020603050405020304" pitchFamily="18" charset="0"/>
              </a:rPr>
              <a:t>and selecting </a:t>
            </a:r>
            <a:r>
              <a:rPr lang="en-US" sz="2800" dirty="0" smtClean="0">
                <a:latin typeface="Times New Roman" panose="02020603050405020304" pitchFamily="18" charset="0"/>
                <a:cs typeface="Times New Roman" panose="02020603050405020304" pitchFamily="18" charset="0"/>
              </a:rPr>
              <a:t>items. </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 search </a:t>
            </a:r>
            <a:r>
              <a:rPr lang="en-US" sz="2800" dirty="0">
                <a:latin typeface="Times New Roman" panose="02020603050405020304" pitchFamily="18" charset="0"/>
                <a:cs typeface="Times New Roman" panose="02020603050405020304" pitchFamily="18" charset="0"/>
              </a:rPr>
              <a:t>bar</a:t>
            </a:r>
            <a:r>
              <a:rPr lang="en-US" sz="2800"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a:t>
            </a:r>
            <a:r>
              <a:rPr lang="en-US" sz="2800" dirty="0" smtClean="0">
                <a:latin typeface="Times New Roman" panose="02020603050405020304" pitchFamily="18" charset="0"/>
                <a:cs typeface="Times New Roman" panose="02020603050405020304" pitchFamily="18" charset="0"/>
              </a:rPr>
              <a:t>ll </a:t>
            </a:r>
            <a:r>
              <a:rPr lang="en-US" sz="2800" dirty="0">
                <a:latin typeface="Times New Roman" panose="02020603050405020304" pitchFamily="18" charset="0"/>
                <a:cs typeface="Times New Roman" panose="02020603050405020304" pitchFamily="18" charset="0"/>
              </a:rPr>
              <a:t>the discounts and promos</a:t>
            </a:r>
            <a:r>
              <a:rPr lang="en-US" sz="2800"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2221249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3124200" y="266701"/>
            <a:ext cx="5638800" cy="838200"/>
          </a:xfrm>
        </p:spPr>
        <p:txBody>
          <a:bodyPr/>
          <a:lstStyle/>
          <a:p>
            <a:r>
              <a:rPr lang="en-US" sz="4400" dirty="0" smtClean="0">
                <a:solidFill>
                  <a:schemeClr val="accent1">
                    <a:lumMod val="60000"/>
                    <a:lumOff val="40000"/>
                  </a:schemeClr>
                </a:solidFill>
                <a:latin typeface="Times New Roman" panose="02020603050405020304" pitchFamily="18" charset="0"/>
                <a:cs typeface="Times New Roman" panose="02020603050405020304" pitchFamily="18" charset="0"/>
              </a:rPr>
              <a:t>Product Page</a:t>
            </a:r>
            <a:endParaRPr lang="en-US" sz="44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4" name="Text Placeholder 23"/>
          <p:cNvSpPr>
            <a:spLocks noGrp="1"/>
          </p:cNvSpPr>
          <p:nvPr>
            <p:ph type="body" sz="quarter" idx="33"/>
          </p:nvPr>
        </p:nvSpPr>
        <p:spPr>
          <a:xfrm>
            <a:off x="748246" y="1276350"/>
            <a:ext cx="4751908" cy="4514850"/>
          </a:xfrm>
        </p:spPr>
        <p:txBody>
          <a:bodyPr/>
          <a:lstStyle/>
          <a:p>
            <a:pPr marL="285750" indent="-285750">
              <a:buFont typeface="Arial" panose="020B0604020202020204" pitchFamily="34" charset="0"/>
              <a:buChar char="•"/>
            </a:pPr>
            <a:r>
              <a:rPr lang="en-US" sz="1800" dirty="0" smtClean="0"/>
              <a:t>Product Image</a:t>
            </a:r>
          </a:p>
          <a:p>
            <a:pPr marL="285750" indent="-285750">
              <a:buFont typeface="Arial" panose="020B0604020202020204" pitchFamily="34" charset="0"/>
              <a:buChar char="•"/>
            </a:pPr>
            <a:r>
              <a:rPr lang="en-US" sz="1800" dirty="0" smtClean="0"/>
              <a:t>Product Name</a:t>
            </a:r>
          </a:p>
          <a:p>
            <a:pPr marL="285750" indent="-285750">
              <a:buFont typeface="Arial" panose="020B0604020202020204" pitchFamily="34" charset="0"/>
              <a:buChar char="•"/>
            </a:pPr>
            <a:r>
              <a:rPr lang="en-US" sz="1800" dirty="0" smtClean="0"/>
              <a:t>Product Cost</a:t>
            </a:r>
          </a:p>
          <a:p>
            <a:pPr marL="285750" indent="-285750">
              <a:buFont typeface="Arial" panose="020B0604020202020204" pitchFamily="34" charset="0"/>
              <a:buChar char="•"/>
            </a:pPr>
            <a:r>
              <a:rPr lang="en-US" sz="1800" dirty="0" smtClean="0"/>
              <a:t>Product Description</a:t>
            </a:r>
          </a:p>
          <a:p>
            <a:pPr marL="285750" indent="-285750">
              <a:buFont typeface="Arial" panose="020B0604020202020204" pitchFamily="34" charset="0"/>
              <a:buChar char="•"/>
            </a:pPr>
            <a:r>
              <a:rPr lang="en-US" sz="1800" dirty="0" smtClean="0"/>
              <a:t> Buttons</a:t>
            </a:r>
          </a:p>
          <a:p>
            <a:pPr marL="976313" lvl="3" indent="-285750"/>
            <a:r>
              <a:rPr lang="en-US" sz="1800" dirty="0" smtClean="0"/>
              <a:t>Wish List</a:t>
            </a:r>
          </a:p>
          <a:p>
            <a:pPr marL="976313" lvl="3" indent="-285750"/>
            <a:r>
              <a:rPr lang="en-US" sz="1800" dirty="0" smtClean="0"/>
              <a:t>Add to Cart</a:t>
            </a:r>
          </a:p>
          <a:p>
            <a:pPr marL="976313" lvl="3" indent="-285750"/>
            <a:r>
              <a:rPr lang="en-US" sz="1800" dirty="0" smtClean="0"/>
              <a:t>Buy Now</a:t>
            </a:r>
          </a:p>
          <a:p>
            <a:pPr marL="285750" indent="-285750">
              <a:buFont typeface="Arial" panose="020B0604020202020204" pitchFamily="34" charset="0"/>
              <a:buChar char="•"/>
            </a:pPr>
            <a:r>
              <a:rPr lang="en-US" sz="1800" dirty="0" smtClean="0"/>
              <a:t>Discounts/Coupons</a:t>
            </a:r>
          </a:p>
          <a:p>
            <a:pPr marL="285750" indent="-285750">
              <a:buFont typeface="Arial" panose="020B0604020202020204" pitchFamily="34" charset="0"/>
              <a:buChar char="•"/>
            </a:pPr>
            <a:r>
              <a:rPr lang="en-US" sz="1800" dirty="0" smtClean="0"/>
              <a:t>Feedback /Rating</a:t>
            </a:r>
          </a:p>
          <a:p>
            <a:pPr marL="285750" indent="-285750">
              <a:buFont typeface="Arial" panose="020B0604020202020204" pitchFamily="34" charset="0"/>
              <a:buChar char="•"/>
            </a:pPr>
            <a:r>
              <a:rPr lang="en-US" sz="1800" dirty="0" smtClean="0"/>
              <a:t>Similar Products</a:t>
            </a:r>
            <a:endParaRPr lang="en-US" sz="1800" dirty="0"/>
          </a:p>
        </p:txBody>
      </p:sp>
      <p:sp>
        <p:nvSpPr>
          <p:cNvPr id="25" name="Text Placeholder 24"/>
          <p:cNvSpPr>
            <a:spLocks noGrp="1"/>
          </p:cNvSpPr>
          <p:nvPr>
            <p:ph type="body" sz="quarter" idx="34"/>
          </p:nvPr>
        </p:nvSpPr>
        <p:spPr>
          <a:xfrm>
            <a:off x="304800" y="1276350"/>
            <a:ext cx="4855096" cy="451485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531677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457200"/>
            <a:ext cx="3618859" cy="1147936"/>
          </a:xfrm>
        </p:spPr>
        <p:txBody>
          <a:bodyPr>
            <a:normAutofit/>
          </a:bodyPr>
          <a:lstStyle/>
          <a:p>
            <a:r>
              <a:rPr lang="en-US" sz="4800" dirty="0" smtClean="0">
                <a:solidFill>
                  <a:schemeClr val="accent1">
                    <a:lumMod val="60000"/>
                    <a:lumOff val="40000"/>
                  </a:schemeClr>
                </a:solidFill>
                <a:latin typeface="Times New Roman" panose="02020603050405020304" pitchFamily="18" charset="0"/>
                <a:cs typeface="Times New Roman" panose="02020603050405020304" pitchFamily="18" charset="0"/>
              </a:rPr>
              <a:t>Wish List</a:t>
            </a:r>
            <a:endParaRPr lang="en-US" sz="4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432672" y="2004060"/>
            <a:ext cx="8519218" cy="470154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4952456"/>
              </p:ext>
            </p:extLst>
          </p:nvPr>
        </p:nvGraphicFramePr>
        <p:xfrm>
          <a:off x="432672" y="1981201"/>
          <a:ext cx="8482728" cy="1965959"/>
        </p:xfrm>
        <a:graphic>
          <a:graphicData uri="http://schemas.openxmlformats.org/drawingml/2006/table">
            <a:tbl>
              <a:tblPr firstRow="1" bandRow="1">
                <a:tableStyleId>{5C22544A-7EE6-4342-B048-85BDC9FD1C3A}</a:tableStyleId>
              </a:tblPr>
              <a:tblGrid>
                <a:gridCol w="2120682"/>
                <a:gridCol w="2120682"/>
                <a:gridCol w="2120682"/>
                <a:gridCol w="2120682"/>
              </a:tblGrid>
              <a:tr h="685799">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smtClean="0"/>
                        <a:t>Cust_id</a:t>
                      </a:r>
                      <a:endParaRPr lang="en-US" dirty="0"/>
                    </a:p>
                  </a:txBody>
                  <a:tcPr/>
                </a:tc>
                <a:tc>
                  <a:txBody>
                    <a:bodyPr/>
                    <a:lstStyle/>
                    <a:p>
                      <a:r>
                        <a:rPr lang="en-US" dirty="0" smtClean="0"/>
                        <a:t>Int</a:t>
                      </a:r>
                      <a:endParaRPr lang="en-US" dirty="0"/>
                    </a:p>
                  </a:txBody>
                  <a:tcPr/>
                </a:tc>
                <a:tc>
                  <a:txBody>
                    <a:bodyPr/>
                    <a:lstStyle/>
                    <a:p>
                      <a:r>
                        <a:rPr lang="en-US" dirty="0" smtClean="0"/>
                        <a:t>Foreign_key</a:t>
                      </a:r>
                      <a:endParaRPr lang="en-US" dirty="0"/>
                    </a:p>
                  </a:txBody>
                  <a:tcPr/>
                </a:tc>
                <a:tc>
                  <a:txBody>
                    <a:bodyPr/>
                    <a:lstStyle/>
                    <a:p>
                      <a:r>
                        <a:rPr lang="en-US" baseline="0" dirty="0" err="1" smtClean="0"/>
                        <a:t>Recognisation</a:t>
                      </a:r>
                      <a:r>
                        <a:rPr lang="en-US" baseline="0" dirty="0" smtClean="0"/>
                        <a:t> of customer</a:t>
                      </a:r>
                      <a:endParaRPr lang="en-US" dirty="0"/>
                    </a:p>
                  </a:txBody>
                  <a:tcPr/>
                </a:tc>
              </a:tr>
              <a:tr h="370840">
                <a:tc>
                  <a:txBody>
                    <a:bodyPr/>
                    <a:lstStyle/>
                    <a:p>
                      <a:r>
                        <a:rPr lang="en-US" dirty="0" smtClean="0"/>
                        <a:t>Product_id</a:t>
                      </a:r>
                      <a:endParaRPr lang="en-US" dirty="0"/>
                    </a:p>
                  </a:txBody>
                  <a:tcPr/>
                </a:tc>
                <a:tc>
                  <a:txBody>
                    <a:bodyPr/>
                    <a:lstStyle/>
                    <a:p>
                      <a:r>
                        <a:rPr lang="en-US" dirty="0" smtClean="0"/>
                        <a:t>Int </a:t>
                      </a:r>
                      <a:endParaRPr lang="en-US" dirty="0"/>
                    </a:p>
                  </a:txBody>
                  <a:tcPr/>
                </a:tc>
                <a:tc>
                  <a:txBody>
                    <a:bodyPr/>
                    <a:lstStyle/>
                    <a:p>
                      <a:r>
                        <a:rPr lang="en-US" dirty="0" smtClean="0"/>
                        <a:t>Foreign_key</a:t>
                      </a:r>
                      <a:endParaRPr lang="en-US" dirty="0"/>
                    </a:p>
                  </a:txBody>
                  <a:tcPr/>
                </a:tc>
                <a:tc>
                  <a:txBody>
                    <a:bodyPr/>
                    <a:lstStyle/>
                    <a:p>
                      <a:r>
                        <a:rPr lang="en-US" dirty="0" smtClean="0"/>
                        <a:t>To</a:t>
                      </a:r>
                      <a:r>
                        <a:rPr lang="en-US" baseline="0" dirty="0" smtClean="0"/>
                        <a:t> Recognize Products</a:t>
                      </a:r>
                      <a:endParaRPr lang="en-US" dirty="0"/>
                    </a:p>
                  </a:txBody>
                  <a:tcPr/>
                </a:tc>
              </a:tr>
            </a:tbl>
          </a:graphicData>
        </a:graphic>
      </p:graphicFrame>
    </p:spTree>
    <p:extLst>
      <p:ext uri="{BB962C8B-B14F-4D97-AF65-F5344CB8AC3E}">
        <p14:creationId xmlns:p14="http://schemas.microsoft.com/office/powerpoint/2010/main" val="4137868666"/>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201</TotalTime>
  <Words>164</Words>
  <Application>Microsoft Office PowerPoint</Application>
  <PresentationFormat>Widescreen</PresentationFormat>
  <Paragraphs>70</Paragraphs>
  <Slides>13</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13</vt:i4>
      </vt:variant>
    </vt:vector>
  </HeadingPairs>
  <TitlesOfParts>
    <vt:vector size="23"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PowerPoint Presentation</vt:lpstr>
      <vt:lpstr> Team..  S.P.S.S. Swaroopa - 152990   K. Ashritha - 153013  Sindhu Murali - 152993  I.P.S Prakash - 153008</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Swaroopa, Sannidhi</cp:lastModifiedBy>
  <cp:revision>47</cp:revision>
  <dcterms:created xsi:type="dcterms:W3CDTF">2017-10-18T10:34:16Z</dcterms:created>
  <dcterms:modified xsi:type="dcterms:W3CDTF">2018-08-10T09:42:19Z</dcterms:modified>
</cp:coreProperties>
</file>